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7" r:id="rId3"/>
    <p:sldId id="266" r:id="rId4"/>
    <p:sldId id="265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42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43B5-D52F-4F08-A1B5-31D764449BFD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2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43B5-D52F-4F08-A1B5-31D764449BFD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13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43B5-D52F-4F08-A1B5-31D764449BFD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94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43B5-D52F-4F08-A1B5-31D764449BFD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758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43B5-D52F-4F08-A1B5-31D764449BFD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910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43B5-D52F-4F08-A1B5-31D764449BFD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583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43B5-D52F-4F08-A1B5-31D764449BFD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156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43B5-D52F-4F08-A1B5-31D764449BFD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853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43B5-D52F-4F08-A1B5-31D764449BFD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55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43B5-D52F-4F08-A1B5-31D764449BFD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107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43B5-D52F-4F08-A1B5-31D764449BFD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8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A43B5-D52F-4F08-A1B5-31D764449BFD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147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00B050"/>
                </a:solidFill>
              </a:rPr>
              <a:t>Me llamo __________ Clase 801</a:t>
            </a:r>
            <a:br>
              <a:rPr lang="en-US" smtClean="0">
                <a:solidFill>
                  <a:srgbClr val="00B050"/>
                </a:solidFill>
              </a:rPr>
            </a:br>
            <a:r>
              <a:rPr lang="en-US" smtClean="0">
                <a:solidFill>
                  <a:srgbClr val="00B050"/>
                </a:solidFill>
              </a:rPr>
              <a:t>la fecha es el 4 de mayo 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228600" y="1600200"/>
            <a:ext cx="8458200" cy="510539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Proposito 82: </a:t>
            </a:r>
            <a:r>
              <a:rPr lang="en-US" smtClean="0"/>
              <a:t>Como terminamos el repaso para el EXAMEN del LUNES?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smtClean="0">
                <a:solidFill>
                  <a:srgbClr val="7030A0"/>
                </a:solidFill>
              </a:rPr>
              <a:t>L.O: to finish the review for Monday’s EXAM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Actividad Inicial: </a:t>
            </a:r>
            <a:r>
              <a:rPr lang="en-US" smtClean="0"/>
              <a:t>Copy and change to the negative.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Él siempre está hablando con alguien.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Alguien está en la puerta.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Yo vi algo en la mesa.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Él leyó algo en el periodico.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Ellos siempre comen pizza.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¿Llamaste a alguien por telefono?</a:t>
            </a:r>
          </a:p>
          <a:p>
            <a:r>
              <a:rPr lang="en-US" smtClean="0"/>
              <a:t>TO BE GRADED AS A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69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28600" y="1066800"/>
            <a:ext cx="8610600" cy="55626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Copy and rewrite in the preterite.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Yo como mucho.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Él no bebe mucho.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Aprendemos mucho en la clase de español.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¿Ves el cuadro?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Ellos dan una fiesta.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Él la escribe.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Ellos viven en Salamanca.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Yo subo la montaña en el telesilla.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¿Tú recibes el premio?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Salimos a las ocho de a mañana.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21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1417637"/>
            <a:ext cx="9144000" cy="4906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Complete in the PRESENT </a:t>
            </a:r>
            <a:r>
              <a:rPr lang="en-US" b="1" u="sng" smtClean="0"/>
              <a:t>and</a:t>
            </a:r>
            <a:r>
              <a:rPr lang="en-US" smtClean="0"/>
              <a:t> PRETERITE. </a:t>
            </a:r>
            <a:r>
              <a:rPr lang="en-US" i="1" smtClean="0"/>
              <a:t>(2 each)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Él ________ las novelas de Isabel Allende. </a:t>
            </a:r>
            <a:r>
              <a:rPr lang="en-US" i="1" smtClean="0"/>
              <a:t>(leer)</a:t>
            </a:r>
            <a:endParaRPr lang="en-US" smtClean="0"/>
          </a:p>
          <a:p>
            <a:pPr marL="514350" indent="-514350">
              <a:buFont typeface="+mj-lt"/>
              <a:buAutoNum type="arabicPeriod"/>
            </a:pPr>
            <a:endParaRPr lang="en-US" smtClean="0"/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Nosotros las _______ también. </a:t>
            </a:r>
            <a:r>
              <a:rPr lang="en-US" i="1" smtClean="0"/>
              <a:t>(leer)</a:t>
            </a:r>
            <a:endParaRPr lang="en-US" smtClean="0"/>
          </a:p>
          <a:p>
            <a:pPr marL="514350" indent="-514350">
              <a:buFont typeface="+mj-lt"/>
              <a:buAutoNum type="arabicPeriod"/>
            </a:pPr>
            <a:endParaRPr lang="en-US" smtClean="0"/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Ellas ________ el concierto. </a:t>
            </a:r>
            <a:r>
              <a:rPr lang="en-US" i="1" smtClean="0"/>
              <a:t>(oir)</a:t>
            </a:r>
            <a:endParaRPr lang="en-US" smtClean="0"/>
          </a:p>
          <a:p>
            <a:pPr marL="514350" indent="-514350">
              <a:buFont typeface="+mj-lt"/>
              <a:buAutoNum type="arabicPeriod"/>
            </a:pPr>
            <a:endParaRPr lang="en-US" smtClean="0"/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Pero yo no lo ___________. </a:t>
            </a:r>
            <a:r>
              <a:rPr lang="en-US" i="1" smtClean="0"/>
              <a:t>(oir)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95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76200"/>
            <a:ext cx="9144000" cy="6019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300" smtClean="0"/>
              <a:t>Copia y completa.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300" smtClean="0"/>
              <a:t>Presentan o dan una pelicula en…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300" smtClean="0"/>
              <a:t>	a. el cine		b. la taquilla	c. una tienda</a:t>
            </a:r>
          </a:p>
          <a:p>
            <a:pPr marL="514350" indent="-514350">
              <a:buFont typeface="Arial" panose="020B0604020202020204" pitchFamily="34" charset="0"/>
              <a:buAutoNum type="arabicPeriod" startAt="2"/>
            </a:pPr>
            <a:r>
              <a:rPr lang="en-US" sz="2300" smtClean="0"/>
              <a:t>Para ir al cine, es necesario comprar…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300" smtClean="0"/>
              <a:t>	a. una taquilla 		b. una entrada 		c. un film</a:t>
            </a:r>
          </a:p>
          <a:p>
            <a:pPr marL="514350" indent="-514350">
              <a:buFont typeface="Arial" panose="020B0604020202020204" pitchFamily="34" charset="0"/>
              <a:buAutoNum type="arabicPeriod" startAt="3"/>
            </a:pPr>
            <a:r>
              <a:rPr lang="en-US" sz="2300" smtClean="0"/>
              <a:t>Ellos van al cine a ver …..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300" smtClean="0"/>
              <a:t>	a. una pelicula		b. un boleto		c. una taquilla</a:t>
            </a:r>
          </a:p>
          <a:p>
            <a:pPr marL="514350" indent="-514350">
              <a:buFont typeface="Arial" panose="020B0604020202020204" pitchFamily="34" charset="0"/>
              <a:buAutoNum type="arabicPeriod" startAt="4"/>
            </a:pPr>
            <a:r>
              <a:rPr lang="en-US" sz="2300" smtClean="0"/>
              <a:t>Juan tomó el metro porque …. el autobus.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300" smtClean="0"/>
              <a:t>	a. subió		b. perdió		c. butacas</a:t>
            </a:r>
          </a:p>
          <a:p>
            <a:pPr marL="514350" indent="-514350">
              <a:buFont typeface="Arial" panose="020B0604020202020204" pitchFamily="34" charset="0"/>
              <a:buAutoNum type="arabicPeriod" startAt="5"/>
            </a:pPr>
            <a:r>
              <a:rPr lang="en-US" sz="2300" smtClean="0"/>
              <a:t>En el …. vemos exposiciones de arte.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300" smtClean="0"/>
              <a:t>	a. cine			b. concierto		c. museo</a:t>
            </a:r>
          </a:p>
          <a:p>
            <a:r>
              <a:rPr lang="en-US" sz="2300" smtClean="0"/>
              <a:t>Copy and give the positive form.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300" smtClean="0"/>
              <a:t>Él no tiene nada en la mano.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300" smtClean="0"/>
              <a:t>Ellos no van nunca al cine.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300" smtClean="0"/>
              <a:t>Nadie me llamó por telefono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300" smtClean="0"/>
              <a:t>Yo nunca hablo con nadie 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354127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52400" y="0"/>
            <a:ext cx="8763000" cy="6553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Copy and complete the table.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720496"/>
              </p:ext>
            </p:extLst>
          </p:nvPr>
        </p:nvGraphicFramePr>
        <p:xfrm>
          <a:off x="2057400" y="685800"/>
          <a:ext cx="6934200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3383"/>
                <a:gridCol w="4220817"/>
              </a:tblGrid>
              <a:tr h="49530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America del Norte, Central y el Caribe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Pais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Capital</a:t>
                      </a:r>
                      <a:endParaRPr lang="en-US" b="1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Republica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Dominicana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2.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Ciudad de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Mexico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Panama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Habana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Guatemala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San Jose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7.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San Juan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Honduras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9.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Managua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El Salvador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160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705123"/>
              </p:ext>
            </p:extLst>
          </p:nvPr>
        </p:nvGraphicFramePr>
        <p:xfrm>
          <a:off x="1295400" y="152400"/>
          <a:ext cx="7086600" cy="6438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3017"/>
                <a:gridCol w="4313583"/>
              </a:tblGrid>
              <a:tr h="49530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America del Norte, Central y el Caribe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Pais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Capital</a:t>
                      </a:r>
                      <a:endParaRPr lang="en-US" b="1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Venezuela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2.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Quito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Colombia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Bolivia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5.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Lima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Chile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Argentina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 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8.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Montevideo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9.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Asuncion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Guinea </a:t>
                      </a:r>
                      <a:r>
                        <a:rPr lang="en-US" dirty="0" err="1" smtClean="0"/>
                        <a:t>Ecuatorial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11.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Madrid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137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302</Words>
  <Application>Microsoft Office PowerPoint</Application>
  <PresentationFormat>On-screen Show (4:3)</PresentationFormat>
  <Paragraphs>97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4 de mayo del 2018</dc:title>
  <dc:creator>Helen Zumaeta</dc:creator>
  <cp:lastModifiedBy>Helen Zumaeta</cp:lastModifiedBy>
  <cp:revision>10</cp:revision>
  <dcterms:created xsi:type="dcterms:W3CDTF">2018-05-04T12:31:38Z</dcterms:created>
  <dcterms:modified xsi:type="dcterms:W3CDTF">2018-05-04T19:26:55Z</dcterms:modified>
</cp:coreProperties>
</file>